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0" r:id="rId13"/>
    <p:sldId id="261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3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6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4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44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6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16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3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9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1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3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A26E-501E-4609-B332-A45C8F4924A1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C0F1-13EA-4BCB-8C51-2988EEC3D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20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CB7B-D437-4482-B024-A5D3F901C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Handling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92DC8-0DF1-4C37-8E4C-9648695D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Lies, damned lies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408464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573D-7B3C-46F2-A6A9-ED5754B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 a frequency polygon of the data in the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0929B-F100-45D7-BF8E-A2BC8DD22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400" r="14533" b="4148"/>
          <a:stretch/>
        </p:blipFill>
        <p:spPr>
          <a:xfrm>
            <a:off x="1383792" y="1834166"/>
            <a:ext cx="6376416" cy="49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45AF2A-F490-43EF-B51B-187EAB48AD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Mean	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𝑀𝑒𝑎𝑛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45AF2A-F490-43EF-B51B-187EAB48A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A062-FEAE-4F22-A157-92DBEFE6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A :	43.7</a:t>
            </a:r>
          </a:p>
          <a:p>
            <a:r>
              <a:rPr lang="en-GB" dirty="0"/>
              <a:t>Set B:	50.6</a:t>
            </a:r>
          </a:p>
          <a:p>
            <a:r>
              <a:rPr lang="en-GB" dirty="0"/>
              <a:t>Set C:	46.5</a:t>
            </a:r>
          </a:p>
          <a:p>
            <a:r>
              <a:rPr lang="en-GB" dirty="0"/>
              <a:t>Set D:	46.4</a:t>
            </a:r>
          </a:p>
        </p:txBody>
      </p:sp>
    </p:spTree>
    <p:extLst>
      <p:ext uri="{BB962C8B-B14F-4D97-AF65-F5344CB8AC3E}">
        <p14:creationId xmlns:p14="http://schemas.microsoft.com/office/powerpoint/2010/main" val="385061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AF2A-F490-43EF-B51B-187EAB48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	Most common occurring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A062-FEAE-4F22-A157-92DBEFE6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A :	43</a:t>
            </a:r>
          </a:p>
          <a:p>
            <a:r>
              <a:rPr lang="en-GB" dirty="0"/>
              <a:t>Set B:	49</a:t>
            </a:r>
          </a:p>
          <a:p>
            <a:r>
              <a:rPr lang="en-GB" dirty="0"/>
              <a:t>Set C:	39</a:t>
            </a:r>
          </a:p>
          <a:p>
            <a:r>
              <a:rPr lang="en-GB" dirty="0"/>
              <a:t>Set D:	43</a:t>
            </a:r>
          </a:p>
        </p:txBody>
      </p:sp>
    </p:spTree>
    <p:extLst>
      <p:ext uri="{BB962C8B-B14F-4D97-AF65-F5344CB8AC3E}">
        <p14:creationId xmlns:p14="http://schemas.microsoft.com/office/powerpoint/2010/main" val="376778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AF2A-F490-43EF-B51B-187EAB48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Median	Central data item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A062-FEAE-4F22-A157-92DBEFE6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A :	43</a:t>
            </a:r>
          </a:p>
          <a:p>
            <a:r>
              <a:rPr lang="en-GB" dirty="0"/>
              <a:t>Set B:	48</a:t>
            </a:r>
          </a:p>
          <a:p>
            <a:r>
              <a:rPr lang="en-GB" dirty="0"/>
              <a:t>Set C:	45</a:t>
            </a:r>
          </a:p>
          <a:p>
            <a:r>
              <a:rPr lang="en-GB" dirty="0"/>
              <a:t>Set D:	43</a:t>
            </a:r>
          </a:p>
        </p:txBody>
      </p:sp>
    </p:spTree>
    <p:extLst>
      <p:ext uri="{BB962C8B-B14F-4D97-AF65-F5344CB8AC3E}">
        <p14:creationId xmlns:p14="http://schemas.microsoft.com/office/powerpoint/2010/main" val="401989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AF2A-F490-43EF-B51B-187EAB48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 is maximum - minimum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A062-FEAE-4F22-A157-92DBEFE6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A :	45</a:t>
            </a:r>
          </a:p>
          <a:p>
            <a:r>
              <a:rPr lang="en-GB" dirty="0"/>
              <a:t>Set B:	60</a:t>
            </a:r>
          </a:p>
          <a:p>
            <a:r>
              <a:rPr lang="en-GB" dirty="0"/>
              <a:t>Set C:	67</a:t>
            </a:r>
          </a:p>
          <a:p>
            <a:r>
              <a:rPr lang="en-GB" dirty="0"/>
              <a:t>Set D:	69</a:t>
            </a:r>
          </a:p>
        </p:txBody>
      </p:sp>
    </p:spTree>
    <p:extLst>
      <p:ext uri="{BB962C8B-B14F-4D97-AF65-F5344CB8AC3E}">
        <p14:creationId xmlns:p14="http://schemas.microsoft.com/office/powerpoint/2010/main" val="319459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AF2A-F490-43EF-B51B-187EAB48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Interquartile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A062-FEAE-4F22-A157-92DBEFE6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A :	14.75</a:t>
            </a:r>
          </a:p>
          <a:p>
            <a:r>
              <a:rPr lang="en-GB" dirty="0"/>
              <a:t>Set B:	17.75</a:t>
            </a:r>
          </a:p>
          <a:p>
            <a:r>
              <a:rPr lang="en-GB" dirty="0"/>
              <a:t>Set C:	15.75</a:t>
            </a:r>
          </a:p>
          <a:p>
            <a:r>
              <a:rPr lang="en-GB" dirty="0"/>
              <a:t>Set D:	13.75</a:t>
            </a:r>
          </a:p>
        </p:txBody>
      </p:sp>
    </p:spTree>
    <p:extLst>
      <p:ext uri="{BB962C8B-B14F-4D97-AF65-F5344CB8AC3E}">
        <p14:creationId xmlns:p14="http://schemas.microsoft.com/office/powerpoint/2010/main" val="404525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FFAB-1E03-4B86-B5A2-ABF83CB7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Plot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F3798-9FF0-4D25-9D94-B91B6C49A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609850"/>
            <a:ext cx="71437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477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FFAB-1E03-4B86-B5A2-ABF83CB7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Plot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BC15B-A1B7-4D2A-965C-44B3D28F4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585466"/>
            <a:ext cx="71437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892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FFAB-1E03-4B86-B5A2-ABF83CB7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Plot 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DB9BC-9737-47B3-964C-B41E5468B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792730"/>
            <a:ext cx="71437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783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FFAB-1E03-4B86-B5A2-ABF83CB7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Plot 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D8764-CE8C-40C9-B9DA-83E73816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500122"/>
            <a:ext cx="71437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2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1BF2-DA0A-4230-9187-3BB89C8A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930B-1550-4A42-B965-DE32067B6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 out the mean, median and mode of the following:</a:t>
            </a:r>
          </a:p>
          <a:p>
            <a:r>
              <a:rPr lang="en-GB" dirty="0"/>
              <a:t>7, 8, 3, 8, 9, 8, 3, 2, 6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9D229-1B9B-4911-89BB-CE2339370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3041" r="9409" b="30022"/>
          <a:stretch/>
        </p:blipFill>
        <p:spPr>
          <a:xfrm>
            <a:off x="1076825" y="3627521"/>
            <a:ext cx="7465595" cy="29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F6EE-C25F-425B-B435-AE9F782F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Median and Mode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28006-1633-48A4-B9F1-CD4520FDD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5275" r="17437" b="13500"/>
          <a:stretch/>
        </p:blipFill>
        <p:spPr>
          <a:xfrm>
            <a:off x="938463" y="2261937"/>
            <a:ext cx="7170822" cy="42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5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573D-7B3C-46F2-A6A9-ED5754B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what class interval does the median fall?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96C30-9712-48CF-A5E2-355502306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6490" r="17599" b="-2327"/>
          <a:stretch/>
        </p:blipFill>
        <p:spPr>
          <a:xfrm>
            <a:off x="796618" y="2003663"/>
            <a:ext cx="6896534" cy="49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2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573D-7B3C-46F2-A6A9-ED5754B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what class interval does the median fall?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E8947-D699-4AF6-991F-75F403A92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r="1865" b="18993"/>
          <a:stretch/>
        </p:blipFill>
        <p:spPr>
          <a:xfrm>
            <a:off x="292608" y="2198370"/>
            <a:ext cx="8558784" cy="4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2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573D-7B3C-46F2-A6A9-ED5754B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modal class?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8F8BC-56AA-4E83-94EC-2E12C3D65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11423"/>
          <a:stretch/>
        </p:blipFill>
        <p:spPr>
          <a:xfrm>
            <a:off x="360951" y="2092954"/>
            <a:ext cx="7741920" cy="3030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681D3-0C48-4B56-A983-B9FC48180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32741" r="33599" b="39156"/>
          <a:stretch/>
        </p:blipFill>
        <p:spPr>
          <a:xfrm>
            <a:off x="2244615" y="5260111"/>
            <a:ext cx="4389120" cy="14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9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573D-7B3C-46F2-A6A9-ED5754B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Calculate an estimate of the mean.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62B24-CC1A-4B56-B02D-58D29258A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 b="6747"/>
          <a:stretch/>
        </p:blipFill>
        <p:spPr>
          <a:xfrm>
            <a:off x="484814" y="2292096"/>
            <a:ext cx="8141036" cy="38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7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573D-7B3C-46F2-A6A9-ED5754B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Calculate an estimate of the mean.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B6BC2-146B-4CA7-917B-A992B0863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r="14799"/>
          <a:stretch/>
        </p:blipFill>
        <p:spPr>
          <a:xfrm>
            <a:off x="2462784" y="1503426"/>
            <a:ext cx="5669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573D-7B3C-46F2-A6A9-ED5754BB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Calculate an estimate of the mean.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3C0BA-A076-47D2-863F-A1556717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36667" r="20000" b="35363"/>
          <a:stretch/>
        </p:blipFill>
        <p:spPr>
          <a:xfrm>
            <a:off x="434103" y="3161507"/>
            <a:ext cx="7812308" cy="1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1086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119</TotalTime>
  <Words>234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Trebuchet MS</vt:lpstr>
      <vt:lpstr>Berlin</vt:lpstr>
      <vt:lpstr>Data Handling</vt:lpstr>
      <vt:lpstr>Knowledge Review</vt:lpstr>
      <vt:lpstr>Median and Mode</vt:lpstr>
      <vt:lpstr>In what class interval does the median fall?</vt:lpstr>
      <vt:lpstr>In what class interval does the median fall?</vt:lpstr>
      <vt:lpstr>What is the modal class?</vt:lpstr>
      <vt:lpstr>Calculate an estimate of the mean.</vt:lpstr>
      <vt:lpstr>Calculate an estimate of the mean.</vt:lpstr>
      <vt:lpstr>Calculate an estimate of the mean.</vt:lpstr>
      <vt:lpstr>Draw a frequency polygon of the data in the table</vt:lpstr>
      <vt:lpstr>Mean  Mean,  x ̅=  (∑▒x)/n</vt:lpstr>
      <vt:lpstr>Mode Most common occurring </vt:lpstr>
      <vt:lpstr>Median Central data item </vt:lpstr>
      <vt:lpstr>Range is maximum - minimum</vt:lpstr>
      <vt:lpstr>Interquartile Range</vt:lpstr>
      <vt:lpstr>Box Plot A</vt:lpstr>
      <vt:lpstr>Box Plot B</vt:lpstr>
      <vt:lpstr>Box Plot C</vt:lpstr>
      <vt:lpstr>Box Plot 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Handling</dc:title>
  <dc:creator>Simon H</dc:creator>
  <cp:lastModifiedBy>Simon H</cp:lastModifiedBy>
  <cp:revision>12</cp:revision>
  <dcterms:created xsi:type="dcterms:W3CDTF">2020-10-14T19:43:31Z</dcterms:created>
  <dcterms:modified xsi:type="dcterms:W3CDTF">2020-10-14T21:43:12Z</dcterms:modified>
</cp:coreProperties>
</file>